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62" r:id="rId3"/>
    <p:sldId id="263" r:id="rId4"/>
    <p:sldId id="264" r:id="rId5"/>
    <p:sldId id="265" r:id="rId6"/>
    <p:sldId id="268" r:id="rId7"/>
    <p:sldId id="267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05"/>
    <p:restoredTop sz="94687"/>
  </p:normalViewPr>
  <p:slideViewPr>
    <p:cSldViewPr snapToGrid="0" snapToObjects="1">
      <p:cViewPr>
        <p:scale>
          <a:sx n="89" d="100"/>
          <a:sy n="89" d="100"/>
        </p:scale>
        <p:origin x="5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040517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766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301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891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6723303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200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400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138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75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57491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47213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2502231-DB20-8042-A8CA-0903E791871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3E8EA49-842D-A447-BBD0-ABE49D03D8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35866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CC30DECA-E52C-4D56-96B9-718590A2E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9">
            <a:extLst>
              <a:ext uri="{FF2B5EF4-FFF2-40B4-BE49-F238E27FC236}">
                <a16:creationId xmlns:a16="http://schemas.microsoft.com/office/drawing/2014/main" id="{7A046A95-1E4D-4EAE-9146-822CF94F0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94C9933-93E1-43FF-8BC2-8F0B7794D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B3AA8CBD-7A2E-4084-A09F-484D16658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780BBED-0B06-CB4E-8E27-26A0E45C5F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2669" y="1480930"/>
            <a:ext cx="8447964" cy="3254321"/>
          </a:xfrm>
        </p:spPr>
        <p:txBody>
          <a:bodyPr>
            <a:normAutofit/>
          </a:bodyPr>
          <a:lstStyle/>
          <a:p>
            <a:pPr algn="l"/>
            <a:r>
              <a:rPr lang="en-US" sz="6600"/>
              <a:t>MVC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5B2B86-C1F5-DA4E-B2B7-3DA95C747E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2668" y="4804850"/>
            <a:ext cx="5957248" cy="1086237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Louis Puchowski</a:t>
            </a:r>
          </a:p>
        </p:txBody>
      </p:sp>
    </p:spTree>
    <p:extLst>
      <p:ext uri="{BB962C8B-B14F-4D97-AF65-F5344CB8AC3E}">
        <p14:creationId xmlns:p14="http://schemas.microsoft.com/office/powerpoint/2010/main" val="1996218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C159B63-C56D-4E4E-8B07-40A1346DC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0672E7-7268-8E46-B75F-EB6D42817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902" y="1194180"/>
            <a:ext cx="3523938" cy="5020353"/>
          </a:xfrm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DEF201-077E-444A-A3F0-66E142535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E4E8C-E943-5D44-933D-F19C987B4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6541" y="1194179"/>
            <a:ext cx="6114847" cy="5020353"/>
          </a:xfrm>
        </p:spPr>
        <p:txBody>
          <a:bodyPr>
            <a:normAutofit/>
          </a:bodyPr>
          <a:lstStyle/>
          <a:p>
            <a:r>
              <a:rPr lang="en-US" dirty="0"/>
              <a:t>Framework used to create user interfaces</a:t>
            </a:r>
          </a:p>
          <a:p>
            <a:endParaRPr lang="en-US" dirty="0"/>
          </a:p>
          <a:p>
            <a:r>
              <a:rPr lang="en-US" dirty="0"/>
              <a:t>Consists of three components</a:t>
            </a:r>
          </a:p>
          <a:p>
            <a:pPr lvl="1"/>
            <a:r>
              <a:rPr lang="en-US" dirty="0"/>
              <a:t>Model</a:t>
            </a:r>
          </a:p>
          <a:p>
            <a:pPr lvl="1"/>
            <a:r>
              <a:rPr lang="en-US" dirty="0"/>
              <a:t>View</a:t>
            </a:r>
          </a:p>
          <a:p>
            <a:pPr lvl="1"/>
            <a:r>
              <a:rPr lang="en-US" dirty="0"/>
              <a:t>Controller</a:t>
            </a:r>
          </a:p>
          <a:p>
            <a:pPr marL="530352" lvl="1" indent="0">
              <a:buNone/>
            </a:pPr>
            <a:endParaRPr lang="en-US" dirty="0"/>
          </a:p>
          <a:p>
            <a:r>
              <a:rPr lang="en-US" dirty="0"/>
              <a:t>Commonly used languages: Java, C#, Python, Ruby (Sinatra) and PHP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850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672E7-7268-8E46-B75F-EB6D42817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902" y="1194180"/>
            <a:ext cx="3523938" cy="5020353"/>
          </a:xfrm>
        </p:spPr>
        <p:txBody>
          <a:bodyPr>
            <a:norm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E4E8C-E943-5D44-933D-F19C987B4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6541" y="1194179"/>
            <a:ext cx="6114847" cy="5020353"/>
          </a:xfrm>
        </p:spPr>
        <p:txBody>
          <a:bodyPr>
            <a:normAutofit/>
          </a:bodyPr>
          <a:lstStyle/>
          <a:p>
            <a:r>
              <a:rPr lang="en-US" dirty="0"/>
              <a:t>Central component of the framework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Contains the application’s data structure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GB" dirty="0"/>
              <a:t>Manages the data, logic and rules of the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34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672E7-7268-8E46-B75F-EB6D42817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902" y="1194180"/>
            <a:ext cx="3523938" cy="5020353"/>
          </a:xfrm>
        </p:spPr>
        <p:txBody>
          <a:bodyPr>
            <a:normAutofit/>
          </a:bodyPr>
          <a:lstStyle/>
          <a:p>
            <a:r>
              <a:rPr lang="en-US" dirty="0"/>
              <a:t>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E4E8C-E943-5D44-933D-F19C987B4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6541" y="1194179"/>
            <a:ext cx="6114847" cy="5020353"/>
          </a:xfrm>
        </p:spPr>
        <p:txBody>
          <a:bodyPr>
            <a:normAutofit/>
          </a:bodyPr>
          <a:lstStyle/>
          <a:p>
            <a:r>
              <a:rPr lang="en-US" dirty="0"/>
              <a:t>Output representation of information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Gets data from the model to display on the page</a:t>
            </a:r>
          </a:p>
          <a:p>
            <a:endParaRPr lang="en-US" dirty="0"/>
          </a:p>
          <a:p>
            <a:endParaRPr lang="en-US" dirty="0"/>
          </a:p>
          <a:p>
            <a:r>
              <a:rPr lang="en-GB" dirty="0"/>
              <a:t>All things the user can see and respond 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825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C159B63-C56D-4E4E-8B07-40A1346DC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0672E7-7268-8E46-B75F-EB6D42817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902" y="1194180"/>
            <a:ext cx="3523938" cy="5020353"/>
          </a:xfrm>
        </p:spPr>
        <p:txBody>
          <a:bodyPr>
            <a:norm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DEF201-077E-444A-A3F0-66E142535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E4E8C-E943-5D44-933D-F19C987B4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6541" y="1194179"/>
            <a:ext cx="6114847" cy="5020353"/>
          </a:xfrm>
        </p:spPr>
        <p:txBody>
          <a:bodyPr>
            <a:normAutofit/>
          </a:bodyPr>
          <a:lstStyle/>
          <a:p>
            <a:r>
              <a:rPr lang="en-US" dirty="0"/>
              <a:t>Accepts input from the user’s interaction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Sends commands to the model or view based on the input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Redirects the user depending on the action being performed</a:t>
            </a:r>
          </a:p>
        </p:txBody>
      </p:sp>
    </p:spTree>
    <p:extLst>
      <p:ext uri="{BB962C8B-B14F-4D97-AF65-F5344CB8AC3E}">
        <p14:creationId xmlns:p14="http://schemas.microsoft.com/office/powerpoint/2010/main" val="3713368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C85F08-8638-A640-B187-9B88F27F6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4490" y="0"/>
            <a:ext cx="62345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40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D8356-8453-CC4A-9625-15A7513D0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Man walks into a bar…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EC25B1-C1A2-9B4E-A095-47E69C355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136" y="2038622"/>
            <a:ext cx="7348583" cy="413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318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7D5FF-75BE-CC4E-824D-D7B055ABE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686050"/>
            <a:ext cx="9601200" cy="1485900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5013657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8669</TotalTime>
  <Words>115</Words>
  <Application>Microsoft Macintosh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Franklin Gothic Book</vt:lpstr>
      <vt:lpstr>Crop</vt:lpstr>
      <vt:lpstr>MVC</vt:lpstr>
      <vt:lpstr>Overview</vt:lpstr>
      <vt:lpstr>Model</vt:lpstr>
      <vt:lpstr>View</vt:lpstr>
      <vt:lpstr>Controller</vt:lpstr>
      <vt:lpstr>PowerPoint Presentation</vt:lpstr>
      <vt:lpstr>Example: Man walks into a bar…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MVC</dc:title>
  <dc:creator>Louis Puchowski</dc:creator>
  <cp:lastModifiedBy>Louis Puchowski</cp:lastModifiedBy>
  <cp:revision>8</cp:revision>
  <dcterms:created xsi:type="dcterms:W3CDTF">2019-02-15T09:10:02Z</dcterms:created>
  <dcterms:modified xsi:type="dcterms:W3CDTF">2019-02-21T09:39:57Z</dcterms:modified>
</cp:coreProperties>
</file>